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Abychom vás mohli ještě víc hýčkat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3314541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7334250" cy="2143125"/>
          <a:chOff x="190500" y="714375"/>
          <a:chExt cx="7334250" cy="2143125"/>
        </a:xfrm>
      </p:grpSpPr>
      <p:sp>
        <p:nvSpPr>
          <p:cNvPr id="3" name="TextovéPole 2"/>
          <p:cNvSpPr txBox="1"/>
          <p:nvPr/>
        </p:nvSpPr>
        <p:spPr>
          <a:xfrm>
            <a:off x="190500" y="1190625"/>
            <a:ext cx="381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Textová odpověď, zodpovězeno 1118x, nezodpovězeno 0x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0500" y="714375"/>
            <a:ext cx="7143750" cy="762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Odkud</a:t>
            </a:r>
            <a:r>
              <a:rPr lang="en-US" sz="15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5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jste</a:t>
            </a:r>
            <a:r>
              <a:rPr lang="en-US" sz="15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k </a:t>
            </a:r>
            <a:r>
              <a:rPr lang="en-US" sz="15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nám</a:t>
            </a:r>
            <a:r>
              <a:rPr lang="en-US" sz="15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5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přijeli</a:t>
            </a:r>
            <a:r>
              <a:rPr lang="en-US" sz="15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4AB0EE-E5C6-4405-AC68-36EA51403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729565"/>
            <a:ext cx="2466975" cy="41052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B465383-0125-4EAF-ABFF-D2F2569B2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371600"/>
            <a:ext cx="2247900" cy="2400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ovéPole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1118x, nezodpovězeno 0x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autem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79.16%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vlakem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autobusem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5.01%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na motorce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0.72%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na kole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1.97%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Jiná...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8859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ovéPole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Jak jste k nám do regionu přijeli?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ovéPole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možností, více možných, zodpovězeno 1118x, nezodpovězeno 0x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50" y="1428750"/>
          <a:ext cx="8572500" cy="24003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 památkami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62.7%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 kulturnou/na akci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16.28%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 vínem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na kolo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10.91%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 relaxem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26.48%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 turistikou (do přírody)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26.21%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na služební cestu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Jiná...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5.55%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Za jakým zážitkem jste k nám přijeli? 1/2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ovéPole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Za jakým zážitkem jste k nám přijeli? 2/2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ovéPole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možností, více možných, zodpovězeno 1118x, nezodpovězeno 0x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 webu..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48.21%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 přátel/známých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43.74%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 tisku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 TV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2.42%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ze soc. sítí…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Jiná...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10.55%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8859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ovéPole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Odkud jste čerpali informace k pobytu u nás?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ovéPole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1118x, nezodpovězeno 0x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Muž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37.57%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Žena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62.43%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ovéPole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Pohlaví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ovéPole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možností, více možných, zodpovězeno 1118x, nezodpovězeno 0x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single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12.34%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 partnerem/partnerkou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49.19%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 dětmi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29.07%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 přáteli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 kolegy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2.42%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ovéPole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Status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ovéPole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Výběr z možností , zodpovězeno 1118x, nezodpovězeno 0x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Možnosti odpovědí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Responzí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Podíl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do 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25.4%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36-50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37.03%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19.32%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65+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ovéPole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Věk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Předvádění na obrazovce (16:9)</PresentationFormat>
  <Paragraphs>129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Calibri</vt:lpstr>
      <vt:lpstr>Theme86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Abychom vás mohli ještě víc hýčkat</dc:subject>
  <dc:creator>Veronika Bundilova</dc:creator>
  <cp:keywords/>
  <dc:description/>
  <cp:lastModifiedBy>Martina Grůzová</cp:lastModifiedBy>
  <cp:revision>1</cp:revision>
  <dcterms:created xsi:type="dcterms:W3CDTF">2022-01-17T16:44:57Z</dcterms:created>
  <dcterms:modified xsi:type="dcterms:W3CDTF">2022-03-11T15:05:11Z</dcterms:modified>
  <cp:category/>
</cp:coreProperties>
</file>